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77" r:id="rId3"/>
    <p:sldId id="267" r:id="rId4"/>
    <p:sldId id="268" r:id="rId5"/>
    <p:sldId id="270" r:id="rId6"/>
    <p:sldId id="269" r:id="rId7"/>
    <p:sldId id="275" r:id="rId8"/>
    <p:sldId id="272" r:id="rId9"/>
    <p:sldId id="276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3/25/2016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Seminar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2016/03/25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2 weeks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week: Reading papers and articles 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week: Having a idea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1867414"/>
            <a:ext cx="4381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100154"/>
            <a:ext cx="3754395" cy="3649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00155"/>
            <a:ext cx="5512143" cy="36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243" y="2572265"/>
            <a:ext cx="9601200" cy="1143000"/>
          </a:xfrm>
        </p:spPr>
        <p:txBody>
          <a:bodyPr/>
          <a:lstStyle/>
          <a:p>
            <a:pPr algn="ctr"/>
            <a:r>
              <a:rPr lang="en-US" dirty="0" smtClean="0"/>
              <a:t>Sharing emotions and helping people escape from negative emotions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857" y="1328351"/>
            <a:ext cx="4094205" cy="16002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How to detect emotion ?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2920" indent="-457200">
              <a:lnSpc>
                <a:spcPct val="200000"/>
              </a:lnSpc>
              <a:buAutoNum type="arabicPeriod"/>
            </a:pPr>
            <a:r>
              <a:rPr lang="en-US" dirty="0" smtClean="0"/>
              <a:t>Camera</a:t>
            </a:r>
          </a:p>
          <a:p>
            <a:pPr marL="502920" indent="-457200">
              <a:lnSpc>
                <a:spcPct val="200000"/>
              </a:lnSpc>
              <a:buAutoNum type="arabicPeriod"/>
            </a:pPr>
            <a:r>
              <a:rPr lang="en-US" dirty="0" smtClean="0"/>
              <a:t>Voice </a:t>
            </a:r>
            <a:r>
              <a:rPr lang="en-US" dirty="0" smtClean="0"/>
              <a:t>Recognition</a:t>
            </a:r>
            <a:endParaRPr lang="en-US" dirty="0" smtClean="0"/>
          </a:p>
          <a:p>
            <a:pPr marL="502920" indent="-457200">
              <a:lnSpc>
                <a:spcPct val="200000"/>
              </a:lnSpc>
              <a:buAutoNum type="arabicPeriod"/>
            </a:pPr>
            <a:r>
              <a:rPr lang="en-US" dirty="0" smtClean="0"/>
              <a:t> Biomedical sensors: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EMG – Muscle tension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EDA – Skin Conductance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ECG – Heart rate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EEG – Brain wave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82897" y="2928551"/>
            <a:ext cx="3474720" cy="1188720"/>
          </a:xfrm>
        </p:spPr>
        <p:txBody>
          <a:bodyPr/>
          <a:lstStyle/>
          <a:p>
            <a:r>
              <a:rPr lang="en-US" i="1" dirty="0"/>
              <a:t>b</a:t>
            </a:r>
            <a:r>
              <a:rPr lang="en-US" i="1" dirty="0" smtClean="0"/>
              <a:t>y the most accurate way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804527" y="2183027"/>
            <a:ext cx="4324865" cy="803188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How to help people escape from negative emotions?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Express emotions by color LED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Automatically </a:t>
            </a:r>
            <a:r>
              <a:rPr lang="en-US" dirty="0" smtClean="0"/>
              <a:t>find </a:t>
            </a:r>
            <a:r>
              <a:rPr lang="en-US" dirty="0" smtClean="0"/>
              <a:t>music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Keep </a:t>
            </a:r>
            <a:r>
              <a:rPr lang="en-US" dirty="0" smtClean="0"/>
              <a:t>people calm down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Give a piece of advice 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4735" y="228670"/>
            <a:ext cx="3474720" cy="1600200"/>
          </a:xfrm>
        </p:spPr>
        <p:txBody>
          <a:bodyPr/>
          <a:lstStyle/>
          <a:p>
            <a:r>
              <a:rPr lang="en-US" dirty="0" smtClean="0"/>
              <a:t>Technology: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6368" y="1998653"/>
            <a:ext cx="3474720" cy="2683523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MCU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Biomedical sensors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Digital Signal 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Voice Processing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Database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Android/ iOS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Psychology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Design product 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2952" y="1894703"/>
            <a:ext cx="7603524" cy="3944086"/>
            <a:chOff x="2108887" y="1227437"/>
            <a:chExt cx="8641491" cy="4274827"/>
          </a:xfrm>
        </p:grpSpPr>
        <p:sp>
          <p:nvSpPr>
            <p:cNvPr id="37" name="Rounded Rectangle 36"/>
            <p:cNvSpPr/>
            <p:nvPr/>
          </p:nvSpPr>
          <p:spPr>
            <a:xfrm>
              <a:off x="4720280" y="3023286"/>
              <a:ext cx="1293341" cy="6672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MCU </a:t>
              </a:r>
              <a:endParaRPr lang="en-US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108887" y="2117125"/>
              <a:ext cx="2133600" cy="24795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/>
                <a:t>Fashion Clothes: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IMU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EEG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ECG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EDA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 smtClean="0"/>
                <a:t>EMG</a:t>
              </a:r>
              <a:endParaRPr lang="en-US" sz="1600" dirty="0"/>
            </a:p>
          </p:txBody>
        </p:sp>
        <p:cxnSp>
          <p:nvCxnSpPr>
            <p:cNvPr id="39" name="Straight Arrow Connector 38"/>
            <p:cNvCxnSpPr>
              <a:stCxn id="38" idx="3"/>
            </p:cNvCxnSpPr>
            <p:nvPr/>
          </p:nvCxnSpPr>
          <p:spPr>
            <a:xfrm>
              <a:off x="4242487" y="3356919"/>
              <a:ext cx="47779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13621" y="3356918"/>
              <a:ext cx="90616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048258" y="3079918"/>
              <a:ext cx="732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wireless</a:t>
              </a:r>
              <a:endParaRPr lang="en-US" sz="12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945409" y="1227437"/>
              <a:ext cx="3804969" cy="4258962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96209" y="1621822"/>
              <a:ext cx="1532238" cy="1268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Digital Processing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224584" y="3772929"/>
              <a:ext cx="1532238" cy="1268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Voice Processing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352728" y="3079919"/>
              <a:ext cx="1219200" cy="5035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Analysis </a:t>
              </a:r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848806" y="2289946"/>
              <a:ext cx="1804088" cy="19587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Display 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Information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Find music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Advice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Talking like </a:t>
              </a:r>
              <a:r>
                <a:rPr lang="en-US" sz="1400" dirty="0" err="1" smtClean="0"/>
                <a:t>Contana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65298" y="5101961"/>
              <a:ext cx="1870550" cy="40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Smart Phone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43" idx="2"/>
              <a:endCxn id="45" idx="0"/>
            </p:cNvCxnSpPr>
            <p:nvPr/>
          </p:nvCxnSpPr>
          <p:spPr>
            <a:xfrm>
              <a:off x="7962328" y="2890449"/>
              <a:ext cx="0" cy="1894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7949972" y="3595816"/>
              <a:ext cx="0" cy="1894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6" idx="1"/>
            </p:cNvCxnSpPr>
            <p:nvPr/>
          </p:nvCxnSpPr>
          <p:spPr>
            <a:xfrm flipV="1">
              <a:off x="8584740" y="3269303"/>
              <a:ext cx="264066" cy="1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/>
          <p:cNvSpPr txBox="1">
            <a:spLocks/>
          </p:cNvSpPr>
          <p:nvPr/>
        </p:nvSpPr>
        <p:spPr>
          <a:xfrm>
            <a:off x="425563" y="-488091"/>
            <a:ext cx="347472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Schematic: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4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71" y="3314700"/>
            <a:ext cx="4188181" cy="2962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71" y="172993"/>
            <a:ext cx="4187798" cy="2931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807307"/>
            <a:ext cx="3027224" cy="502508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924801" y="2627869"/>
            <a:ext cx="4127156" cy="613719"/>
          </a:xfrm>
        </p:spPr>
        <p:txBody>
          <a:bodyPr/>
          <a:lstStyle/>
          <a:p>
            <a:r>
              <a:rPr lang="en-US" dirty="0" smtClean="0"/>
              <a:t>For more: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8377881" y="3328084"/>
            <a:ext cx="3674076" cy="164756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C</a:t>
            </a:r>
            <a:r>
              <a:rPr lang="en-US" dirty="0" smtClean="0"/>
              <a:t>hange temperature of clothes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Health Tracking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Sleep Tracking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Fitness</a:t>
            </a:r>
            <a:endParaRPr lang="en-US" dirty="0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1309816" y="6236033"/>
            <a:ext cx="6133070" cy="613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Fashion and Portable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149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Cambria</vt:lpstr>
      <vt:lpstr>Red Line Business 16x9</vt:lpstr>
      <vt:lpstr>Seminar 2</vt:lpstr>
      <vt:lpstr>In 2 weeks</vt:lpstr>
      <vt:lpstr>PowerPoint Presentation</vt:lpstr>
      <vt:lpstr>PowerPoint Presentation</vt:lpstr>
      <vt:lpstr>Sharing emotions and helping people escape from negative emotions</vt:lpstr>
      <vt:lpstr>How to detect emotion ?</vt:lpstr>
      <vt:lpstr>How to help people escape from negative emotions?</vt:lpstr>
      <vt:lpstr>Technology: </vt:lpstr>
      <vt:lpstr>For more: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2016-03-24T23:55:08Z</dcterms:created>
  <dcterms:modified xsi:type="dcterms:W3CDTF">2016-03-25T05:55:01Z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